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443" r:id="rId2"/>
    <p:sldId id="464" r:id="rId3"/>
    <p:sldId id="431" r:id="rId4"/>
    <p:sldId id="444" r:id="rId5"/>
    <p:sldId id="445" r:id="rId6"/>
    <p:sldId id="446" r:id="rId7"/>
    <p:sldId id="447" r:id="rId8"/>
    <p:sldId id="448" r:id="rId9"/>
    <p:sldId id="449" r:id="rId10"/>
    <p:sldId id="450" r:id="rId11"/>
    <p:sldId id="451" r:id="rId12"/>
    <p:sldId id="452" r:id="rId13"/>
    <p:sldId id="453" r:id="rId14"/>
    <p:sldId id="454" r:id="rId15"/>
    <p:sldId id="457" r:id="rId16"/>
    <p:sldId id="455" r:id="rId17"/>
    <p:sldId id="459" r:id="rId18"/>
    <p:sldId id="456" r:id="rId19"/>
    <p:sldId id="458" r:id="rId20"/>
    <p:sldId id="460" r:id="rId21"/>
    <p:sldId id="461" r:id="rId22"/>
    <p:sldId id="462" r:id="rId23"/>
    <p:sldId id="463" r:id="rId24"/>
    <p:sldId id="427" r:id="rId25"/>
    <p:sldId id="465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4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9" d="100"/>
        <a:sy n="2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80B43-3A91-6043-A8F0-E3369E71D21E}" type="datetimeFigureOut">
              <a:rPr lang="en-US" smtClean="0"/>
              <a:t>18/06/18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A3080-8009-CB4F-BDFC-71F824E3EA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83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79560-C2EA-9343-927D-18A1410DC8D3}" type="datetimeFigureOut">
              <a:rPr lang="en-US" smtClean="0"/>
              <a:t>18/06/18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92BC-85A3-7A45-97FF-A7E44FEC8E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587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79560-C2EA-9343-927D-18A1410DC8D3}" type="datetimeFigureOut">
              <a:rPr lang="en-US" smtClean="0"/>
              <a:t>18/06/18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92BC-85A3-7A45-97FF-A7E44FEC8E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607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79560-C2EA-9343-927D-18A1410DC8D3}" type="datetimeFigureOut">
              <a:rPr lang="en-US" smtClean="0"/>
              <a:t>18/06/18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92BC-85A3-7A45-97FF-A7E44FEC8E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28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79560-C2EA-9343-927D-18A1410DC8D3}" type="datetimeFigureOut">
              <a:rPr lang="en-US" smtClean="0"/>
              <a:t>18/06/18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92BC-85A3-7A45-97FF-A7E44FEC8E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002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79560-C2EA-9343-927D-18A1410DC8D3}" type="datetimeFigureOut">
              <a:rPr lang="en-US" smtClean="0"/>
              <a:t>18/06/18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92BC-85A3-7A45-97FF-A7E44FEC8E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178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79560-C2EA-9343-927D-18A1410DC8D3}" type="datetimeFigureOut">
              <a:rPr lang="en-US" smtClean="0"/>
              <a:t>18/06/18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92BC-85A3-7A45-97FF-A7E44FEC8E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792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79560-C2EA-9343-927D-18A1410DC8D3}" type="datetimeFigureOut">
              <a:rPr lang="en-US" smtClean="0"/>
              <a:t>18/06/18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92BC-85A3-7A45-97FF-A7E44FEC8E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418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79560-C2EA-9343-927D-18A1410DC8D3}" type="datetimeFigureOut">
              <a:rPr lang="en-US" smtClean="0"/>
              <a:t>18/06/18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92BC-85A3-7A45-97FF-A7E44FEC8E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937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79560-C2EA-9343-927D-18A1410DC8D3}" type="datetimeFigureOut">
              <a:rPr lang="en-US" smtClean="0"/>
              <a:t>18/06/18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92BC-85A3-7A45-97FF-A7E44FEC8E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363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79560-C2EA-9343-927D-18A1410DC8D3}" type="datetimeFigureOut">
              <a:rPr lang="en-US" smtClean="0"/>
              <a:t>18/06/18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92BC-85A3-7A45-97FF-A7E44FEC8E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556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79560-C2EA-9343-927D-18A1410DC8D3}" type="datetimeFigureOut">
              <a:rPr lang="en-US" smtClean="0"/>
              <a:t>18/06/18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92BC-85A3-7A45-97FF-A7E44FEC8E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571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79560-C2EA-9343-927D-18A1410DC8D3}" type="datetimeFigureOut">
              <a:rPr lang="en-US" smtClean="0"/>
              <a:t>18/06/18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F92BC-85A3-7A45-97FF-A7E44FEC8E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87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lts roof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13" y="377951"/>
            <a:ext cx="8986196" cy="58784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22411" y="3925042"/>
            <a:ext cx="5180819" cy="147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cs typeface="Abadi MT Condensed Extra Bold"/>
              </a:rPr>
              <a:t>From Salt to 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cs typeface="Abadi MT Condensed Extra Bold"/>
              </a:rPr>
              <a:t>Silver</a:t>
            </a:r>
            <a:br>
              <a:rPr lang="en-US" sz="2800" b="1" dirty="0" smtClean="0">
                <a:solidFill>
                  <a:schemeClr val="bg1">
                    <a:lumMod val="85000"/>
                  </a:schemeClr>
                </a:solidFill>
                <a:cs typeface="Abadi MT Condensed Extra Bold"/>
              </a:rPr>
            </a:b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  <a:cs typeface="Abadi MT Condensed Extra Bold"/>
              </a:rPr>
              <a:t>Salts Mill  8</a:t>
            </a:r>
            <a:r>
              <a:rPr lang="en-US" sz="2000" b="1" baseline="30000" dirty="0" smtClean="0">
                <a:solidFill>
                  <a:schemeClr val="bg1">
                    <a:lumMod val="85000"/>
                  </a:schemeClr>
                </a:solidFill>
                <a:cs typeface="Abadi MT Condensed Extra Bold"/>
              </a:rPr>
              <a:t>th</a:t>
            </a: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  <a:cs typeface="Abadi MT Condensed Extra Bold"/>
              </a:rPr>
              <a:t> Sept to 29</a:t>
            </a:r>
            <a:r>
              <a:rPr lang="en-US" sz="2000" b="1" baseline="30000" dirty="0" smtClean="0">
                <a:solidFill>
                  <a:schemeClr val="bg1">
                    <a:lumMod val="85000"/>
                  </a:schemeClr>
                </a:solidFill>
                <a:cs typeface="Abadi MT Condensed Extra Bold"/>
              </a:rPr>
              <a:t>th</a:t>
            </a: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  <a:cs typeface="Abadi MT Condensed Extra Bold"/>
              </a:rPr>
              <a:t> October 2017 </a:t>
            </a:r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Ian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</a:rPr>
              <a:t>Beesley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933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N_649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700" y="296517"/>
            <a:ext cx="7815292" cy="521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824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N_650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585076" y="1185949"/>
            <a:ext cx="5916424" cy="3948570"/>
          </a:xfrm>
          <a:prstGeom prst="rect">
            <a:avLst/>
          </a:prstGeom>
        </p:spPr>
      </p:pic>
      <p:pic>
        <p:nvPicPr>
          <p:cNvPr id="3" name="Picture 2" descr="MAN_652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570342" y="1185947"/>
            <a:ext cx="5916425" cy="394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824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N_651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037" y="202023"/>
            <a:ext cx="8735267" cy="582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824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N_655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469" y="230884"/>
            <a:ext cx="8756889" cy="584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824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N_657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037" y="144303"/>
            <a:ext cx="8800133" cy="587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824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ltaire Festival-3862-702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606" y="175338"/>
            <a:ext cx="8733330" cy="57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824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ltaire Festival-3862-690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87" y="230884"/>
            <a:ext cx="8610465" cy="572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824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ltaire Festival-3862-701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44" y="233059"/>
            <a:ext cx="8733329" cy="578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824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ltaire Festival-3862-691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057" y="176052"/>
            <a:ext cx="8541056" cy="568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824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ltaire Festival-3862-718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175" y="245315"/>
            <a:ext cx="8780188" cy="581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824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lt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606" y="352023"/>
            <a:ext cx="8063550" cy="412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824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 from salt to silver 1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126" y="144303"/>
            <a:ext cx="5148730" cy="64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824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 from salt to silver 4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408" y="216454"/>
            <a:ext cx="7691856" cy="612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824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 from salt to silver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744" y="202024"/>
            <a:ext cx="4359000" cy="627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824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84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406" y="187594"/>
            <a:ext cx="7811603" cy="585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824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ltstotebag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584" y="918139"/>
            <a:ext cx="4792315" cy="38034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63021" y="918139"/>
            <a:ext cx="3953407" cy="2739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PHOTOGRAPHS ARE SILENT</a:t>
            </a:r>
            <a:endParaRPr lang="en-GB" sz="1400" dirty="0"/>
          </a:p>
          <a:p>
            <a:r>
              <a:rPr lang="en-GB" sz="1400" dirty="0"/>
              <a:t>Photographs are silent, the world is loud</a:t>
            </a:r>
          </a:p>
          <a:p>
            <a:r>
              <a:rPr lang="en-GB" sz="1400" dirty="0"/>
              <a:t>Photographs are then and the world is now.</a:t>
            </a:r>
          </a:p>
          <a:p>
            <a:r>
              <a:rPr lang="en-GB" sz="1400" dirty="0"/>
              <a:t>Photographs are flat, the world is round.</a:t>
            </a:r>
          </a:p>
          <a:p>
            <a:r>
              <a:rPr lang="en-GB" sz="1400" dirty="0"/>
              <a:t>Photographs are mirrors, the world is sound.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Photographs are framed, the world spills out</a:t>
            </a:r>
          </a:p>
          <a:p>
            <a:r>
              <a:rPr lang="en-GB" sz="1400" dirty="0"/>
              <a:t>Photographs are echoes, the world’s a shout</a:t>
            </a:r>
          </a:p>
          <a:p>
            <a:r>
              <a:rPr lang="en-GB" sz="1400" dirty="0"/>
              <a:t>Photographs are still and the world, it turns.</a:t>
            </a:r>
          </a:p>
          <a:p>
            <a:r>
              <a:rPr lang="en-GB" sz="1400" dirty="0"/>
              <a:t>Photographs just know and the world just learns.  </a:t>
            </a:r>
          </a:p>
          <a:p>
            <a:r>
              <a:rPr lang="en-GB" sz="1400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933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lts 2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31" y="389618"/>
            <a:ext cx="8433429" cy="523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682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lts 1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7676" y="1168854"/>
            <a:ext cx="6508493" cy="415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933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lts 4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387" y="371285"/>
            <a:ext cx="7803087" cy="480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824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lts 3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7028" y="505060"/>
            <a:ext cx="6197222" cy="569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824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lts 6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625" y="420893"/>
            <a:ext cx="8543299" cy="436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824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N_647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506" y="238796"/>
            <a:ext cx="7922756" cy="528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824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N_648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625" y="195504"/>
            <a:ext cx="8615305" cy="574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824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N_648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88" y="253225"/>
            <a:ext cx="8211381" cy="548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824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42</Words>
  <Application>Microsoft Macintosh PowerPoint</Application>
  <PresentationFormat>On-screen Show (4:3)</PresentationFormat>
  <Paragraphs>13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Bolton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Beesley</dc:creator>
  <cp:lastModifiedBy>Ian Beesley</cp:lastModifiedBy>
  <cp:revision>37</cp:revision>
  <dcterms:created xsi:type="dcterms:W3CDTF">2017-06-02T18:29:30Z</dcterms:created>
  <dcterms:modified xsi:type="dcterms:W3CDTF">2018-06-18T12:28:06Z</dcterms:modified>
</cp:coreProperties>
</file>