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6256000" cy="9271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7" autoAdjust="0"/>
    <p:restoredTop sz="94270" autoAdjust="0"/>
  </p:normalViewPr>
  <p:slideViewPr>
    <p:cSldViewPr snapToGrid="0">
      <p:cViewPr varScale="1">
        <p:scale>
          <a:sx n="77" d="100"/>
          <a:sy n="77" d="100"/>
        </p:scale>
        <p:origin x="72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2000" y="1517269"/>
            <a:ext cx="12192000" cy="3227681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0" y="4869422"/>
            <a:ext cx="12192000" cy="2238345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1AAB-0261-48EE-9E73-DFCA0315BD3A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B5F9-C704-4B3C-9FE3-1DA0A470D0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1AAB-0261-48EE-9E73-DFCA0315BD3A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B5F9-C704-4B3C-9FE3-1DA0A470D0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781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33200" y="493595"/>
            <a:ext cx="3505200" cy="78567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493595"/>
            <a:ext cx="10312400" cy="78567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1AAB-0261-48EE-9E73-DFCA0315BD3A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B5F9-C704-4B3C-9FE3-1DA0A470D0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315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1AAB-0261-48EE-9E73-DFCA0315BD3A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B5F9-C704-4B3C-9FE3-1DA0A470D0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054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133" y="2311313"/>
            <a:ext cx="14020800" cy="3856478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9133" y="6204275"/>
            <a:ext cx="14020800" cy="2028031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1AAB-0261-48EE-9E73-DFCA0315BD3A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B5F9-C704-4B3C-9FE3-1DA0A470D0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977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467975"/>
            <a:ext cx="6908800" cy="588236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2467975"/>
            <a:ext cx="6908800" cy="588236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1AAB-0261-48EE-9E73-DFCA0315BD3A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B5F9-C704-4B3C-9FE3-1DA0A470D0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360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493595"/>
            <a:ext cx="14020800" cy="17919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718" y="2272683"/>
            <a:ext cx="6877049" cy="111380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9718" y="3386490"/>
            <a:ext cx="6877049" cy="498101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29600" y="2272683"/>
            <a:ext cx="6910917" cy="111380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9600" y="3386490"/>
            <a:ext cx="6910917" cy="498101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1AAB-0261-48EE-9E73-DFCA0315BD3A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B5F9-C704-4B3C-9FE3-1DA0A470D0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389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1AAB-0261-48EE-9E73-DFCA0315BD3A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B5F9-C704-4B3C-9FE3-1DA0A470D0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629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1AAB-0261-48EE-9E73-DFCA0315BD3A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B5F9-C704-4B3C-9FE3-1DA0A470D0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136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8" y="618067"/>
            <a:ext cx="5242983" cy="2163233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0917" y="1334853"/>
            <a:ext cx="8229600" cy="6588419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8" y="2781300"/>
            <a:ext cx="5242983" cy="5152702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1AAB-0261-48EE-9E73-DFCA0315BD3A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B5F9-C704-4B3C-9FE3-1DA0A470D0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958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8" y="618067"/>
            <a:ext cx="5242983" cy="2163233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0917" y="1334853"/>
            <a:ext cx="8229600" cy="6588419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8" y="2781300"/>
            <a:ext cx="5242983" cy="5152702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1AAB-0261-48EE-9E73-DFCA0315BD3A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B5F9-C704-4B3C-9FE3-1DA0A470D0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614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600" y="493595"/>
            <a:ext cx="14020800" cy="17919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600" y="2467975"/>
            <a:ext cx="14020800" cy="5882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600" y="8592844"/>
            <a:ext cx="3657600" cy="4935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E1AAB-0261-48EE-9E73-DFCA0315BD3A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4800" y="8592844"/>
            <a:ext cx="5486400" cy="4935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8592844"/>
            <a:ext cx="3657600" cy="4935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2B5F9-C704-4B3C-9FE3-1DA0A470D0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247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1031">
            <a:extLst>
              <a:ext uri="{FF2B5EF4-FFF2-40B4-BE49-F238E27FC236}">
                <a16:creationId xmlns:a16="http://schemas.microsoft.com/office/drawing/2014/main" id="{62731407-40AA-46C0-891A-320188A1F69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93"/>
          <a:stretch/>
        </p:blipFill>
        <p:spPr>
          <a:xfrm>
            <a:off x="0" y="1667478"/>
            <a:ext cx="16256000" cy="7603522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6680821" y="287105"/>
            <a:ext cx="9198516" cy="1387920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16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98347" y="287105"/>
            <a:ext cx="1973435" cy="1387920"/>
          </a:xfrm>
        </p:spPr>
        <p:txBody>
          <a:bodyPr anchor="t" anchorCtr="0">
            <a:noAutofit/>
          </a:bodyPr>
          <a:lstStyle/>
          <a:p>
            <a:r>
              <a:rPr lang="en-GB" sz="2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Theme: </a:t>
            </a:r>
            <a:br>
              <a:rPr lang="en-GB" sz="1800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</a:br>
            <a:r>
              <a:rPr lang="en-GB" sz="1800" i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The Rehab Challenge - Quantitative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7305" y="478383"/>
            <a:ext cx="1103698" cy="992629"/>
          </a:xfrm>
        </p:spPr>
        <p:txBody>
          <a:bodyPr>
            <a:noAutofit/>
          </a:bodyPr>
          <a:lstStyle/>
          <a:p>
            <a:pPr algn="l"/>
            <a:r>
              <a:rPr lang="en-GB" sz="1800" b="1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</a:rPr>
              <a:t>Abs.no</a:t>
            </a:r>
            <a:r>
              <a:rPr lang="en-GB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: </a:t>
            </a:r>
          </a:p>
          <a:p>
            <a:r>
              <a:rPr lang="en-GB" sz="1800" i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423 </a:t>
            </a:r>
          </a:p>
        </p:txBody>
      </p:sp>
      <p:sp>
        <p:nvSpPr>
          <p:cNvPr id="7" name="Rounded Rectangle 6"/>
          <p:cNvSpPr/>
          <p:nvPr/>
        </p:nvSpPr>
        <p:spPr>
          <a:xfrm flipH="1">
            <a:off x="3494645" y="298573"/>
            <a:ext cx="994662" cy="1376452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16"/>
          </a:p>
        </p:txBody>
      </p:sp>
      <p:sp>
        <p:nvSpPr>
          <p:cNvPr id="8" name="Rounded Rectangle 7"/>
          <p:cNvSpPr/>
          <p:nvPr/>
        </p:nvSpPr>
        <p:spPr>
          <a:xfrm>
            <a:off x="4598348" y="287105"/>
            <a:ext cx="1973435" cy="1375187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16"/>
          </a:p>
        </p:txBody>
      </p:sp>
      <p:sp>
        <p:nvSpPr>
          <p:cNvPr id="11" name="TextBox 10"/>
          <p:cNvSpPr txBox="1"/>
          <p:nvPr/>
        </p:nvSpPr>
        <p:spPr>
          <a:xfrm>
            <a:off x="6680820" y="374847"/>
            <a:ext cx="8992578" cy="1387920"/>
          </a:xfrm>
          <a:prstGeom prst="rect">
            <a:avLst/>
          </a:prstGeom>
          <a:noFill/>
        </p:spPr>
        <p:txBody>
          <a:bodyPr wrap="square" rtlCol="0">
            <a:normAutofit fontScale="25000" lnSpcReduction="20000"/>
          </a:bodyPr>
          <a:lstStyle/>
          <a:p>
            <a:pPr algn="ctr"/>
            <a:r>
              <a:rPr lang="en-GB" sz="7200" b="1" dirty="0">
                <a:solidFill>
                  <a:schemeClr val="bg2">
                    <a:lumMod val="25000"/>
                  </a:schemeClr>
                </a:solidFill>
              </a:rPr>
              <a:t>Exploring effects of cryotherapy modalities on pain, muscle strength and joint position sense in healthy participants with induced knee pain</a:t>
            </a:r>
            <a:endParaRPr lang="en-GB" sz="7200" b="1" dirty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endParaRPr lang="en-GB" sz="2200" dirty="0">
              <a:solidFill>
                <a:schemeClr val="bg2">
                  <a:lumMod val="50000"/>
                </a:schemeClr>
              </a:solidFill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5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O. Greenhalgh</a:t>
            </a:r>
            <a:r>
              <a:rPr lang="en-GB" sz="5600" b="1" baseline="30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GB" sz="5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 J. Selfe</a:t>
            </a:r>
            <a:r>
              <a:rPr lang="en-GB" sz="5600" b="1" baseline="30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GB" sz="5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 J. Richards</a:t>
            </a:r>
            <a:r>
              <a:rPr lang="en-GB" sz="5600" b="1" baseline="30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sz="5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 J. Alexander</a:t>
            </a:r>
            <a:r>
              <a:rPr lang="en-GB" sz="5600" b="1" baseline="30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sz="5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 C. McCarthy</a:t>
            </a:r>
            <a:r>
              <a:rPr lang="en-GB" sz="5600" b="1" baseline="30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en-GB" sz="5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ctr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GB" sz="4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Manchester Metropolitan University, Department of Health Professions, Manchester, UK</a:t>
            </a:r>
          </a:p>
          <a:p>
            <a:pPr marL="342900" indent="-342900" algn="ctr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en-GB" sz="4800" dirty="0"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n-GB" sz="4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niversity of Central Lancashire, Allied Health Professions Research Unit, School of Sport and Health Sciences, Preston, UK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391" y="298573"/>
            <a:ext cx="3106218" cy="1376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909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</TotalTime>
  <Words>87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Theme:  The Rehab Challenge - Quantitative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Theme:</dc:title>
  <dc:creator>Linda Grootegoed</dc:creator>
  <cp:lastModifiedBy>Lorna Marie Burrow &lt;RES - Impact &amp; Outputs Unit&gt;</cp:lastModifiedBy>
  <cp:revision>10</cp:revision>
  <dcterms:created xsi:type="dcterms:W3CDTF">2021-04-19T12:16:05Z</dcterms:created>
  <dcterms:modified xsi:type="dcterms:W3CDTF">2022-03-17T15:49:48Z</dcterms:modified>
</cp:coreProperties>
</file>